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68" r:id="rId3"/>
    <p:sldId id="269" r:id="rId4"/>
    <p:sldId id="263" r:id="rId5"/>
    <p:sldId id="267" r:id="rId6"/>
    <p:sldId id="258" r:id="rId7"/>
    <p:sldId id="259" r:id="rId8"/>
    <p:sldId id="261" r:id="rId9"/>
    <p:sldId id="262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36EB-B8AB-4DBF-B504-C97E0D9F4C06}" type="datetimeFigureOut">
              <a:rPr lang="it-IT" smtClean="0"/>
              <a:pPr/>
              <a:t>23/12/2020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230-33D9-46AF-B3FC-C03CD07B278A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03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36EB-B8AB-4DBF-B504-C97E0D9F4C06}" type="datetimeFigureOut">
              <a:rPr lang="it-IT" smtClean="0"/>
              <a:pPr/>
              <a:t>23/12/2020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230-33D9-46AF-B3FC-C03CD07B27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25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36EB-B8AB-4DBF-B504-C97E0D9F4C06}" type="datetimeFigureOut">
              <a:rPr lang="it-IT" smtClean="0"/>
              <a:pPr/>
              <a:t>23/12/2020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230-33D9-46AF-B3FC-C03CD07B27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661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36EB-B8AB-4DBF-B504-C97E0D9F4C06}" type="datetimeFigureOut">
              <a:rPr lang="it-IT" smtClean="0"/>
              <a:pPr/>
              <a:t>23/12/2020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230-33D9-46AF-B3FC-C03CD07B27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14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36EB-B8AB-4DBF-B504-C97E0D9F4C06}" type="datetimeFigureOut">
              <a:rPr lang="it-IT" smtClean="0"/>
              <a:pPr/>
              <a:t>23/12/2020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230-33D9-46AF-B3FC-C03CD07B27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05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36EB-B8AB-4DBF-B504-C97E0D9F4C06}" type="datetimeFigureOut">
              <a:rPr lang="it-IT" smtClean="0"/>
              <a:pPr/>
              <a:t>23/12/2020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230-33D9-46AF-B3FC-C03CD07B27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920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36EB-B8AB-4DBF-B504-C97E0D9F4C06}" type="datetimeFigureOut">
              <a:rPr lang="it-IT" smtClean="0"/>
              <a:pPr/>
              <a:t>23/12/2020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230-33D9-46AF-B3FC-C03CD07B27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14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36EB-B8AB-4DBF-B504-C97E0D9F4C06}" type="datetimeFigureOut">
              <a:rPr lang="it-IT" smtClean="0"/>
              <a:pPr/>
              <a:t>23/12/2020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230-33D9-46AF-B3FC-C03CD07B27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49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36EB-B8AB-4DBF-B504-C97E0D9F4C06}" type="datetimeFigureOut">
              <a:rPr lang="it-IT" smtClean="0"/>
              <a:pPr/>
              <a:t>23/12/2020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230-33D9-46AF-B3FC-C03CD07B27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53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36EB-B8AB-4DBF-B504-C97E0D9F4C06}" type="datetimeFigureOut">
              <a:rPr lang="it-IT" smtClean="0"/>
              <a:pPr/>
              <a:t>23/12/2020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230-33D9-46AF-B3FC-C03CD07B27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0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36EB-B8AB-4DBF-B504-C97E0D9F4C06}" type="datetimeFigureOut">
              <a:rPr lang="it-IT" smtClean="0"/>
              <a:pPr/>
              <a:t>23/12/2020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230-33D9-46AF-B3FC-C03CD07B27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43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36EB-B8AB-4DBF-B504-C97E0D9F4C06}" type="datetimeFigureOut">
              <a:rPr lang="it-IT" smtClean="0"/>
              <a:pPr/>
              <a:t>23/12/2020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230-33D9-46AF-B3FC-C03CD07B27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11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36EB-B8AB-4DBF-B504-C97E0D9F4C06}" type="datetimeFigureOut">
              <a:rPr lang="it-IT" smtClean="0"/>
              <a:pPr/>
              <a:t>23/12/2020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230-33D9-46AF-B3FC-C03CD07B27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6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36EB-B8AB-4DBF-B504-C97E0D9F4C06}" type="datetimeFigureOut">
              <a:rPr lang="it-IT" smtClean="0"/>
              <a:pPr/>
              <a:t>23/12/2020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230-33D9-46AF-B3FC-C03CD07B27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3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36EB-B8AB-4DBF-B504-C97E0D9F4C06}" type="datetimeFigureOut">
              <a:rPr lang="it-IT" smtClean="0"/>
              <a:pPr/>
              <a:t>23/12/2020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230-33D9-46AF-B3FC-C03CD07B27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9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36EB-B8AB-4DBF-B504-C97E0D9F4C06}" type="datetimeFigureOut">
              <a:rPr lang="it-IT" smtClean="0"/>
              <a:pPr/>
              <a:t>23/12/2020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230-33D9-46AF-B3FC-C03CD07B27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64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36EB-B8AB-4DBF-B504-C97E0D9F4C06}" type="datetimeFigureOut">
              <a:rPr lang="it-IT" smtClean="0"/>
              <a:pPr/>
              <a:t>23/12/2020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230-33D9-46AF-B3FC-C03CD07B27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0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1236EB-B8AB-4DBF-B504-C97E0D9F4C06}" type="datetimeFigureOut">
              <a:rPr lang="it-IT" smtClean="0"/>
              <a:pPr/>
              <a:t>23/12/2020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8FB4230-33D9-46AF-B3FC-C03CD07B27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547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F:\Qohelet\Momigliano.pdf" TargetMode="External"/><Relationship Id="rId7" Type="http://schemas.openxmlformats.org/officeDocument/2006/relationships/hyperlink" Target="Q1/Momigliano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F:\Qohelet\Mazzinghi.pdf" TargetMode="External"/><Relationship Id="rId7" Type="http://schemas.openxmlformats.org/officeDocument/2006/relationships/hyperlink" Target="Q1/Mazzinghi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3.bin"/><Relationship Id="rId7" Type="http://schemas.openxmlformats.org/officeDocument/2006/relationships/hyperlink" Target="file:///F:\Qohelet\Bibliografia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Q1/Bibliografia.pdf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5.png"/><Relationship Id="rId9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4" y="0"/>
            <a:ext cx="4835191" cy="6858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15" y="5735782"/>
            <a:ext cx="1853738" cy="1122218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3649287" y="1940312"/>
            <a:ext cx="1803862" cy="11769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465241" y="153200"/>
            <a:ext cx="3101813" cy="304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17 Gennaio 2021</a:t>
            </a:r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50439" y="589694"/>
            <a:ext cx="3316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Giornata per  l’approfondimento e</a:t>
            </a:r>
          </a:p>
          <a:p>
            <a:pPr algn="just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sviluppo del dialogo tra cattolici    </a:t>
            </a:r>
          </a:p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ed ebrei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828815"/>
              </p:ext>
            </p:extLst>
          </p:nvPr>
        </p:nvGraphicFramePr>
        <p:xfrm>
          <a:off x="1408113" y="422275"/>
          <a:ext cx="3955777" cy="550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Acrobat Document" r:id="rId4" imgW="4001058" imgH="5668166" progId="AcroExch.Document.DC">
                  <p:embed/>
                </p:oleObj>
              </mc:Choice>
              <mc:Fallback>
                <p:oleObj name="Acrobat Document" r:id="rId4" imgW="4001058" imgH="5668166" progId="AcroExch.Document.DC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422275"/>
                        <a:ext cx="3955777" cy="5505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745" y="574883"/>
            <a:ext cx="3276304" cy="3121152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 flipH="1" flipV="1">
            <a:off x="5619635" y="4762911"/>
            <a:ext cx="1662110" cy="1"/>
          </a:xfrm>
          <a:prstGeom prst="straightConnector1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7376398" y="4578245"/>
            <a:ext cx="439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7" action="ppaction://hlinkfile"/>
              </a:rPr>
              <a:t>Cliccare </a:t>
            </a:r>
            <a:r>
              <a:rPr lang="it-IT" dirty="0" smtClean="0"/>
              <a:t> in modalità presentazione </a:t>
            </a:r>
            <a:r>
              <a:rPr lang="it-IT" dirty="0" smtClean="0"/>
              <a:t>per leggere il testo pdf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360449" y="422275"/>
            <a:ext cx="4003441" cy="5505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6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390495"/>
              </p:ext>
            </p:extLst>
          </p:nvPr>
        </p:nvGraphicFramePr>
        <p:xfrm>
          <a:off x="961213" y="560233"/>
          <a:ext cx="400050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Acrobat Document" r:id="rId4" imgW="4102560" imgH="5830920" progId="AcroExch.Document.DC">
                  <p:embed/>
                </p:oleObj>
              </mc:Choice>
              <mc:Fallback>
                <p:oleObj name="Acrobat Document" r:id="rId4" imgW="4102560" imgH="5830920" progId="AcroExch.Document.DC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213" y="560233"/>
                        <a:ext cx="4000500" cy="566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301" y="716350"/>
            <a:ext cx="3311914" cy="2785133"/>
          </a:xfrm>
          <a:prstGeom prst="rect">
            <a:avLst/>
          </a:prstGeom>
        </p:spPr>
      </p:pic>
      <p:cxnSp>
        <p:nvCxnSpPr>
          <p:cNvPr id="5" name="Connettore 2 4"/>
          <p:cNvCxnSpPr/>
          <p:nvPr/>
        </p:nvCxnSpPr>
        <p:spPr>
          <a:xfrm flipH="1" flipV="1">
            <a:off x="5218191" y="4472979"/>
            <a:ext cx="1662110" cy="1"/>
          </a:xfrm>
          <a:prstGeom prst="straightConnector1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136778" y="4288313"/>
            <a:ext cx="426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7" action="ppaction://hlinkfile"/>
              </a:rPr>
              <a:t>Cliccare</a:t>
            </a:r>
            <a:r>
              <a:rPr lang="it-IT" dirty="0" smtClean="0"/>
              <a:t> in modalità presentazione   </a:t>
            </a:r>
            <a:r>
              <a:rPr lang="it-IT" dirty="0" smtClean="0"/>
              <a:t>per leggere il testo pdf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961213" y="560233"/>
            <a:ext cx="4000500" cy="56673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6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894723"/>
              </p:ext>
            </p:extLst>
          </p:nvPr>
        </p:nvGraphicFramePr>
        <p:xfrm>
          <a:off x="828443" y="381814"/>
          <a:ext cx="400050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Acrobat Document" r:id="rId3" imgW="4000680" imgH="5667480" progId="AcroExch.Document.DC">
                  <p:embed/>
                </p:oleObj>
              </mc:Choice>
              <mc:Fallback>
                <p:oleObj name="Acrobat Document" r:id="rId3" imgW="4000680" imgH="5667480" progId="AcroExch.Document.DC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443" y="381814"/>
                        <a:ext cx="4000500" cy="566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36" y="825190"/>
            <a:ext cx="4415883" cy="3189249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flipH="1" flipV="1">
            <a:off x="5073227" y="4718306"/>
            <a:ext cx="1662110" cy="1"/>
          </a:xfrm>
          <a:prstGeom prst="straightConnector1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735336" y="4533640"/>
            <a:ext cx="441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6" action="ppaction://hlinkfile"/>
              </a:rPr>
              <a:t>Cliccare</a:t>
            </a:r>
            <a:r>
              <a:rPr lang="it-IT" dirty="0" smtClean="0"/>
              <a:t>  </a:t>
            </a:r>
            <a:r>
              <a:rPr lang="it-IT" dirty="0" smtClean="0"/>
              <a:t>in modalità presentazione </a:t>
            </a:r>
            <a:r>
              <a:rPr lang="it-IT" dirty="0" smtClean="0"/>
              <a:t>per leggere il testo pdf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828443" y="381814"/>
            <a:ext cx="4000500" cy="566737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Oggetto 2">
            <a:hlinkClick r:id="rId7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681418"/>
              </p:ext>
            </p:extLst>
          </p:nvPr>
        </p:nvGraphicFramePr>
        <p:xfrm>
          <a:off x="828443" y="381813"/>
          <a:ext cx="400050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Acrobat Document" r:id="rId8" imgW="4102560" imgH="5830920" progId="AcroExch.Document.DC">
                  <p:embed/>
                </p:oleObj>
              </mc:Choice>
              <mc:Fallback>
                <p:oleObj name="Acrobat Document" r:id="rId8" imgW="4102560" imgH="5830920" progId="AcroExch.Document.DC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443" y="381813"/>
                        <a:ext cx="4000500" cy="566737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2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5" y="366280"/>
            <a:ext cx="3404322" cy="408934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043" y="1650379"/>
            <a:ext cx="4157918" cy="408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3" y="401443"/>
            <a:ext cx="4995746" cy="37398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44" y="2832409"/>
            <a:ext cx="4917881" cy="346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747712"/>
            <a:ext cx="95250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21" y="535258"/>
            <a:ext cx="5426927" cy="529682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0" y="865922"/>
            <a:ext cx="4528017" cy="332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2" y="0"/>
            <a:ext cx="4845326" cy="6858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40" y="624467"/>
            <a:ext cx="3798082" cy="44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2" y="181321"/>
            <a:ext cx="4733925" cy="62293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44" y="716814"/>
            <a:ext cx="47434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" y="486123"/>
            <a:ext cx="4629150" cy="15144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" y="2000598"/>
            <a:ext cx="3181350" cy="34861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" y="5486748"/>
            <a:ext cx="4438650" cy="81915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45" y="2249410"/>
            <a:ext cx="5101218" cy="2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3" y="202580"/>
            <a:ext cx="4705350" cy="6096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35" y="3819508"/>
            <a:ext cx="4619625" cy="280035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527" y="423747"/>
            <a:ext cx="2877014" cy="276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</TotalTime>
  <Words>46</Words>
  <Application>Microsoft Office PowerPoint</Application>
  <PresentationFormat>Widescreen</PresentationFormat>
  <Paragraphs>8</Paragraphs>
  <Slides>12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Century Gothic</vt:lpstr>
      <vt:lpstr>Times New Roman</vt:lpstr>
      <vt:lpstr>Wingdings 3</vt:lpstr>
      <vt:lpstr>Sezione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Utente Windows</cp:lastModifiedBy>
  <cp:revision>45</cp:revision>
  <dcterms:created xsi:type="dcterms:W3CDTF">2020-12-19T10:38:45Z</dcterms:created>
  <dcterms:modified xsi:type="dcterms:W3CDTF">2020-12-23T12:03:47Z</dcterms:modified>
</cp:coreProperties>
</file>